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333" r:id="rId5"/>
    <p:sldId id="334" r:id="rId6"/>
    <p:sldId id="335" r:id="rId7"/>
    <p:sldId id="336" r:id="rId8"/>
    <p:sldId id="339" r:id="rId9"/>
    <p:sldId id="340" r:id="rId10"/>
    <p:sldId id="3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ijl, lich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77" autoAdjust="0"/>
  </p:normalViewPr>
  <p:slideViewPr>
    <p:cSldViewPr>
      <p:cViewPr varScale="1">
        <p:scale>
          <a:sx n="82" d="100"/>
          <a:sy n="82" d="100"/>
        </p:scale>
        <p:origin x="792" y="30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30B2A-61B8-4F47-A976-5CCA1E8F0374}" type="datetimeFigureOut">
              <a:rPr lang="nl-NL" smtClean="0"/>
              <a:t>1-12-2025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C45C8-B6E9-44F3-A94D-BEF35222614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7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942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Wat is fout:</a:t>
            </a:r>
          </a:p>
          <a:p>
            <a:endParaRPr lang="nl-NL" dirty="0"/>
          </a:p>
          <a:p>
            <a:r>
              <a:rPr lang="nl-NL" dirty="0"/>
              <a:t>Hoe zit het wel:</a:t>
            </a:r>
          </a:p>
          <a:p>
            <a:r>
              <a:rPr lang="nl-NL" dirty="0"/>
              <a:t>Zuster </a:t>
            </a:r>
            <a:r>
              <a:rPr lang="nl-NL" dirty="0" err="1"/>
              <a:t>chromatiden</a:t>
            </a:r>
            <a:r>
              <a:rPr lang="nl-NL" dirty="0"/>
              <a:t> zijn exacte duplicaten van elkaar en zullen dus kunnen nooit verschillende allelen/eigenschappen bevatten.</a:t>
            </a:r>
          </a:p>
          <a:p>
            <a:r>
              <a:rPr lang="nl-NL" dirty="0"/>
              <a:t>De rechter afbeelding is dus onmogelijk</a:t>
            </a:r>
          </a:p>
          <a:p>
            <a:r>
              <a:rPr lang="nl-NL" dirty="0"/>
              <a:t>De linker afbeelding is heterozygoot omdat de homologen chromosomen elk een ander allel bevatten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685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932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Eventueel, verwerken van inzichten door het verwoorden van een correcte uitleg bij een correcte </a:t>
            </a:r>
            <a:r>
              <a:rPr lang="nl-NL" dirty="0" err="1"/>
              <a:t>karyogram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C45C8-B6E9-44F3-A94D-BEF35222614A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58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304800" y="2889251"/>
            <a:ext cx="11480800" cy="201613"/>
            <a:chOff x="144" y="1680"/>
            <a:chExt cx="5424" cy="144"/>
          </a:xfrm>
        </p:grpSpPr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 sz="18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678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1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26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66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0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7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9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7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4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60DF5244-A58B-4072-AD34-5338C9B2148C}" type="datetimeFigureOut">
              <a:rPr lang="nl-NL" smtClean="0">
                <a:solidFill>
                  <a:srgbClr val="000000"/>
                </a:solidFill>
              </a:rPr>
              <a:pPr/>
              <a:t>1-12-2025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nl-NL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645FEA9-E2C6-42D4-8C46-8899C79E4BDC}" type="slidenum">
              <a:rPr lang="nl-NL" smtClean="0">
                <a:solidFill>
                  <a:srgbClr val="000000"/>
                </a:solidFill>
              </a:rPr>
              <a:pPr/>
              <a:t>‹nr.›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800">
              <a:solidFill>
                <a:srgbClr val="000000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sz="24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4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3805A5-B323-112A-BD35-277DC94D6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Docenten handleiding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2534CE-D409-8160-E56D-7BD65F2DB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Let op: deze oefening wil je niet te vroeg inzetten omdat het verwarring en misconcepten kan veroorzaken.</a:t>
            </a:r>
          </a:p>
          <a:p>
            <a:r>
              <a:rPr lang="nl-NL" dirty="0"/>
              <a:t>Aan de andere kant wil je ook dat je leerlingen dit soort foute afbeeldingen (die overal op internet en zelfs in boeken voorkomen) kunnen herkennen</a:t>
            </a:r>
          </a:p>
          <a:p>
            <a:r>
              <a:rPr lang="nl-NL" dirty="0"/>
              <a:t>Deze misvattingen komen ook veel voor bij leerlingen en met deze werkvorm kun je dat goed aan het licht krijgen.</a:t>
            </a:r>
          </a:p>
          <a:p>
            <a:r>
              <a:rPr lang="nl-NL" dirty="0"/>
              <a:t>Zorg dat aan het einde altijd expliciet wordt benoemd + laat zien wat het goede antwoord is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244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F548BC-F5EC-9535-4F97-C6C684875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BCC5B2-3A3F-E030-0998-35A492394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Homozygote En Heterozygote Chromosomen Vector Illustratie - Illustration of  allel, afdeling: 207851568">
            <a:extLst>
              <a:ext uri="{FF2B5EF4-FFF2-40B4-BE49-F238E27FC236}">
                <a16:creationId xmlns:a16="http://schemas.microsoft.com/office/drawing/2014/main" id="{3C174446-A0AC-7254-76B1-09DFFF90C8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67"/>
          <a:stretch>
            <a:fillRect/>
          </a:stretch>
        </p:blipFill>
        <p:spPr bwMode="auto">
          <a:xfrm>
            <a:off x="609600" y="1626133"/>
            <a:ext cx="7620000" cy="4284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60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D83069-A584-23B5-1091-878FF9FF8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BF3146-EB12-2877-14EB-AC8047F0B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71ED61B-317E-2A20-5735-65A3D7CA4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232" y="1680918"/>
            <a:ext cx="5801535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874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F9825D-4AE4-E9FE-C47A-113228B5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F6D589-9B63-E09A-0F9D-7570658DD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D9CD616-99D0-CBB9-459B-C3386A164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457" y="2086783"/>
            <a:ext cx="6957085" cy="4214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4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8330E-EA8D-4A72-6F8B-163047416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er fout in deze afbeelding?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7E91AD-1B22-EA81-2356-F61308430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436432F-78DA-0D5E-2B33-E2BA7C64C1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1" t="25850" r="12201" b="27950"/>
          <a:stretch>
            <a:fillRect/>
          </a:stretch>
        </p:blipFill>
        <p:spPr bwMode="auto">
          <a:xfrm>
            <a:off x="3359696" y="1844824"/>
            <a:ext cx="4578336" cy="4286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99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4C534-8478-BB58-34C9-9E3F46150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4E18AF-FF25-051F-2438-6195F21BB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83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7ECBE-83F2-EB17-9079-A97141330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Echte foto </a:t>
            </a:r>
            <a:r>
              <a:rPr lang="nl-NL" dirty="0" err="1"/>
              <a:t>karyogram</a:t>
            </a:r>
            <a:r>
              <a:rPr lang="nl-NL" dirty="0"/>
              <a:t> van een man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898019-AD38-E400-FED4-BC0EB8F94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5558408" cy="453072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Leg uit…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Wanneer hebben chromosomen deze zichtbare vorm?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Wat zijn homologe chromosomen paren?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8" name="Picture 4" descr="Karyotype - Wikipedia">
            <a:extLst>
              <a:ext uri="{FF2B5EF4-FFF2-40B4-BE49-F238E27FC236}">
                <a16:creationId xmlns:a16="http://schemas.microsoft.com/office/drawing/2014/main" id="{B4765B6E-D22C-8207-5750-1753B2ECD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8" y="1782762"/>
            <a:ext cx="5780871" cy="453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595066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Niveau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Niveau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iveau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veau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veau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8DFA3C544AF3429179B7E9AA4F2739" ma:contentTypeVersion="35" ma:contentTypeDescription="Een nieuw document maken." ma:contentTypeScope="" ma:versionID="c89135477105d236bcfb40c4f63c8d6a">
  <xsd:schema xmlns:xsd="http://www.w3.org/2001/XMLSchema" xmlns:xs="http://www.w3.org/2001/XMLSchema" xmlns:p="http://schemas.microsoft.com/office/2006/metadata/properties" xmlns:ns3="9235e857-ae3b-4512-896b-eb3452cdb45b" xmlns:ns4="d43c25b4-f9cb-4440-b4b3-9a18005170c4" targetNamespace="http://schemas.microsoft.com/office/2006/metadata/properties" ma:root="true" ma:fieldsID="8027adb03d41cc574362fc0f50ca4cf8" ns3:_="" ns4:_="">
    <xsd:import namespace="9235e857-ae3b-4512-896b-eb3452cdb45b"/>
    <xsd:import namespace="d43c25b4-f9cb-4440-b4b3-9a18005170c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Teams_Channel_Section_Location" minOccurs="0"/>
                <xsd:element ref="ns4:_activity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e857-ae3b-4512-896b-eb3452cdb4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c25b4-f9cb-4440-b4b3-9a1800517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5" nillable="true" ma:displayName="Math Settings" ma:internalName="Math_Settings">
      <xsd:simpleType>
        <xsd:restriction base="dms:Text"/>
      </xsd:simpleType>
    </xsd:element>
    <xsd:element name="DefaultSectionNames" ma:index="2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7" nillable="true" ma:displayName="Is Collaboration Space Locked" ma:internalName="Is_Collaboration_Space_Locked">
      <xsd:simpleType>
        <xsd:restriction base="dms:Boolean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  <xsd:element name="Teams_Channel_Section_Location" ma:index="39" nillable="true" ma:displayName="Teams Channel Section Location" ma:internalName="Teams_Channel_Section_Location">
      <xsd:simpleType>
        <xsd:restriction base="dms:Text"/>
      </xsd:simpleType>
    </xsd:element>
    <xsd:element name="_activity" ma:index="40" nillable="true" ma:displayName="_activity" ma:hidden="true" ma:internalName="_activity">
      <xsd:simpleType>
        <xsd:restriction base="dms:Note"/>
      </xsd:simpleType>
    </xsd:element>
    <xsd:element name="MediaServiceObjectDetectorVersions" ma:index="4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d43c25b4-f9cb-4440-b4b3-9a18005170c4">
      <UserInfo>
        <DisplayName/>
        <AccountId xsi:nil="true"/>
        <AccountType/>
      </UserInfo>
    </Owner>
    <Distribution_Groups xmlns="d43c25b4-f9cb-4440-b4b3-9a18005170c4" xsi:nil="true"/>
    <Math_Settings xmlns="d43c25b4-f9cb-4440-b4b3-9a18005170c4" xsi:nil="true"/>
    <FolderType xmlns="d43c25b4-f9cb-4440-b4b3-9a18005170c4" xsi:nil="true"/>
    <Student_Groups xmlns="d43c25b4-f9cb-4440-b4b3-9a18005170c4">
      <UserInfo>
        <DisplayName/>
        <AccountId xsi:nil="true"/>
        <AccountType/>
      </UserInfo>
    </Student_Groups>
    <Templates xmlns="d43c25b4-f9cb-4440-b4b3-9a18005170c4" xsi:nil="true"/>
    <LMS_Mappings xmlns="d43c25b4-f9cb-4440-b4b3-9a18005170c4" xsi:nil="true"/>
    <Invited_Teachers xmlns="d43c25b4-f9cb-4440-b4b3-9a18005170c4" xsi:nil="true"/>
    <Invited_Students xmlns="d43c25b4-f9cb-4440-b4b3-9a18005170c4" xsi:nil="true"/>
    <Students xmlns="d43c25b4-f9cb-4440-b4b3-9a18005170c4">
      <UserInfo>
        <DisplayName/>
        <AccountId xsi:nil="true"/>
        <AccountType/>
      </UserInfo>
    </Students>
    <DefaultSectionNames xmlns="d43c25b4-f9cb-4440-b4b3-9a18005170c4" xsi:nil="true"/>
    <_activity xmlns="d43c25b4-f9cb-4440-b4b3-9a18005170c4" xsi:nil="true"/>
    <CultureName xmlns="d43c25b4-f9cb-4440-b4b3-9a18005170c4" xsi:nil="true"/>
    <Self_Registration_Enabled xmlns="d43c25b4-f9cb-4440-b4b3-9a18005170c4" xsi:nil="true"/>
    <Has_Teacher_Only_SectionGroup xmlns="d43c25b4-f9cb-4440-b4b3-9a18005170c4" xsi:nil="true"/>
    <Is_Collaboration_Space_Locked xmlns="d43c25b4-f9cb-4440-b4b3-9a18005170c4" xsi:nil="true"/>
    <IsNotebookLocked xmlns="d43c25b4-f9cb-4440-b4b3-9a18005170c4" xsi:nil="true"/>
    <NotebookType xmlns="d43c25b4-f9cb-4440-b4b3-9a18005170c4" xsi:nil="true"/>
    <Teachers xmlns="d43c25b4-f9cb-4440-b4b3-9a18005170c4">
      <UserInfo>
        <DisplayName/>
        <AccountId xsi:nil="true"/>
        <AccountType/>
      </UserInfo>
    </Teachers>
    <Teams_Channel_Section_Location xmlns="d43c25b4-f9cb-4440-b4b3-9a18005170c4" xsi:nil="true"/>
    <AppVersion xmlns="d43c25b4-f9cb-4440-b4b3-9a18005170c4" xsi:nil="true"/>
    <TeamsChannelId xmlns="d43c25b4-f9cb-4440-b4b3-9a18005170c4" xsi:nil="true"/>
  </documentManagement>
</p:properties>
</file>

<file path=customXml/itemProps1.xml><?xml version="1.0" encoding="utf-8"?>
<ds:datastoreItem xmlns:ds="http://schemas.openxmlformats.org/officeDocument/2006/customXml" ds:itemID="{1C578C9F-3E11-4246-8C2C-104FA7A54A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926B47-747B-45A0-83EB-A57220FF2A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35e857-ae3b-4512-896b-eb3452cdb45b"/>
    <ds:schemaRef ds:uri="d43c25b4-f9cb-4440-b4b3-9a1800517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2E118A-88C5-4025-A8AC-5A07E42A9D5D}">
  <ds:schemaRefs>
    <ds:schemaRef ds:uri="http://purl.org/dc/terms/"/>
    <ds:schemaRef ds:uri="http://purl.org/dc/dcmitype/"/>
    <ds:schemaRef ds:uri="d43c25b4-f9cb-4440-b4b3-9a18005170c4"/>
    <ds:schemaRef ds:uri="http://purl.org/dc/elements/1.1/"/>
    <ds:schemaRef ds:uri="9235e857-ae3b-4512-896b-eb3452cdb45b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7872</TotalTime>
  <Words>207</Words>
  <Application>Microsoft Office PowerPoint</Application>
  <PresentationFormat>Breedbeeld</PresentationFormat>
  <Paragraphs>27</Paragraphs>
  <Slides>7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4" baseType="lpstr">
      <vt:lpstr>Arial</vt:lpstr>
      <vt:lpstr>Calibri</vt:lpstr>
      <vt:lpstr>Garamond</vt:lpstr>
      <vt:lpstr>Times New Roman</vt:lpstr>
      <vt:lpstr>Verdana</vt:lpstr>
      <vt:lpstr>Wingdings</vt:lpstr>
      <vt:lpstr>Thema1</vt:lpstr>
      <vt:lpstr>Docenten handleiding</vt:lpstr>
      <vt:lpstr>Wat is er fout in deze afbeelding?</vt:lpstr>
      <vt:lpstr>Wat is er fout in deze afbeelding?</vt:lpstr>
      <vt:lpstr>Wat is er fout in deze afbeelding?</vt:lpstr>
      <vt:lpstr>Wat is er fout in deze afbeelding?</vt:lpstr>
      <vt:lpstr>PowerPoint-presentatie</vt:lpstr>
      <vt:lpstr>Echte foto karyogram van een man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Sofie Faes</dc:creator>
  <cp:lastModifiedBy>Sofie Faes</cp:lastModifiedBy>
  <cp:revision>100</cp:revision>
  <dcterms:created xsi:type="dcterms:W3CDTF">2018-08-16T11:12:12Z</dcterms:created>
  <dcterms:modified xsi:type="dcterms:W3CDTF">2025-12-01T11:36:37Z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0x010100978DFA3C544AF3429179B7E9AA4F2739</vt:lpwstr>
  </property>
</Properties>
</file>